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5143500" cx="9144000"/>
  <p:notesSz cx="6858000" cy="9144000"/>
  <p:embeddedFontLst>
    <p:embeddedFont>
      <p:font typeface="Roboto"/>
      <p:regular r:id="rId21"/>
      <p:bold r:id="rId22"/>
      <p:italic r:id="rId23"/>
      <p:boldItalic r:id="rId24"/>
    </p:embeddedFont>
    <p:embeddedFont>
      <p:font typeface="Pacifico"/>
      <p:regular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57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57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Roboto-bold.fntdata"/><Relationship Id="rId21" Type="http://schemas.openxmlformats.org/officeDocument/2006/relationships/font" Target="fonts/Roboto-regular.fntdata"/><Relationship Id="rId24" Type="http://schemas.openxmlformats.org/officeDocument/2006/relationships/font" Target="fonts/Roboto-boldItalic.fntdata"/><Relationship Id="rId23" Type="http://schemas.openxmlformats.org/officeDocument/2006/relationships/font" Target="fonts/Roboto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schemas.openxmlformats.org/officeDocument/2006/relationships/font" Target="fonts/Pacifico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16060f1f41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16060f1f41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16060f1f41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16060f1f41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16060f1f41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116060f1f41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16060f1f41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116060f1f41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1122a6dbca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11122a6dbca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116060f1f41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116060f1f41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105cf51736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105cf51736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11122a6dbca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11122a6dbca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122a6dbca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122a6dbca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1122a6dbca_1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11122a6dbca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11122a6dbca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11122a6dbca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16060f1f41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116060f1f41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16060f1f41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116060f1f41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11a0fbda9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111a0fbda9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CCCCCC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6" Type="http://schemas.openxmlformats.org/officeDocument/2006/relationships/image" Target="../media/image3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Relationship Id="rId4" Type="http://schemas.openxmlformats.org/officeDocument/2006/relationships/image" Target="../media/image36.png"/><Relationship Id="rId5" Type="http://schemas.openxmlformats.org/officeDocument/2006/relationships/image" Target="../media/image46.png"/><Relationship Id="rId6" Type="http://schemas.openxmlformats.org/officeDocument/2006/relationships/image" Target="../media/image3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Relationship Id="rId4" Type="http://schemas.openxmlformats.org/officeDocument/2006/relationships/image" Target="../media/image42.png"/><Relationship Id="rId5" Type="http://schemas.openxmlformats.org/officeDocument/2006/relationships/image" Target="../media/image4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Relationship Id="rId4" Type="http://schemas.openxmlformats.org/officeDocument/2006/relationships/image" Target="../media/image4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Relationship Id="rId4" Type="http://schemas.openxmlformats.org/officeDocument/2006/relationships/image" Target="../media/image37.png"/><Relationship Id="rId9" Type="http://schemas.openxmlformats.org/officeDocument/2006/relationships/image" Target="../media/image45.png"/><Relationship Id="rId5" Type="http://schemas.openxmlformats.org/officeDocument/2006/relationships/image" Target="../media/image38.png"/><Relationship Id="rId6" Type="http://schemas.openxmlformats.org/officeDocument/2006/relationships/image" Target="../media/image40.png"/><Relationship Id="rId7" Type="http://schemas.openxmlformats.org/officeDocument/2006/relationships/image" Target="../media/image43.png"/><Relationship Id="rId8" Type="http://schemas.openxmlformats.org/officeDocument/2006/relationships/image" Target="../media/image4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1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Relationship Id="rId4" Type="http://schemas.openxmlformats.org/officeDocument/2006/relationships/image" Target="../media/image15.png"/><Relationship Id="rId10" Type="http://schemas.openxmlformats.org/officeDocument/2006/relationships/image" Target="../media/image13.png"/><Relationship Id="rId9" Type="http://schemas.openxmlformats.org/officeDocument/2006/relationships/image" Target="../media/image8.png"/><Relationship Id="rId5" Type="http://schemas.openxmlformats.org/officeDocument/2006/relationships/image" Target="../media/image16.png"/><Relationship Id="rId6" Type="http://schemas.openxmlformats.org/officeDocument/2006/relationships/image" Target="../media/image9.png"/><Relationship Id="rId7" Type="http://schemas.openxmlformats.org/officeDocument/2006/relationships/image" Target="../media/image7.png"/><Relationship Id="rId8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Relationship Id="rId4" Type="http://schemas.openxmlformats.org/officeDocument/2006/relationships/image" Target="../media/image6.png"/><Relationship Id="rId5" Type="http://schemas.openxmlformats.org/officeDocument/2006/relationships/image" Target="../media/image5.png"/><Relationship Id="rId6" Type="http://schemas.openxmlformats.org/officeDocument/2006/relationships/image" Target="../media/image32.png"/><Relationship Id="rId7" Type="http://schemas.openxmlformats.org/officeDocument/2006/relationships/image" Target="../media/image2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Relationship Id="rId4" Type="http://schemas.openxmlformats.org/officeDocument/2006/relationships/image" Target="../media/image31.png"/><Relationship Id="rId5" Type="http://schemas.openxmlformats.org/officeDocument/2006/relationships/image" Target="../media/image29.png"/><Relationship Id="rId6" Type="http://schemas.openxmlformats.org/officeDocument/2006/relationships/image" Target="../media/image20.png"/><Relationship Id="rId7" Type="http://schemas.openxmlformats.org/officeDocument/2006/relationships/image" Target="../media/image18.png"/><Relationship Id="rId8" Type="http://schemas.openxmlformats.org/officeDocument/2006/relationships/image" Target="../media/image1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Relationship Id="rId4" Type="http://schemas.openxmlformats.org/officeDocument/2006/relationships/image" Target="../media/image21.png"/><Relationship Id="rId5" Type="http://schemas.openxmlformats.org/officeDocument/2006/relationships/image" Target="../media/image2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Relationship Id="rId4" Type="http://schemas.openxmlformats.org/officeDocument/2006/relationships/image" Target="../media/image30.png"/><Relationship Id="rId5" Type="http://schemas.openxmlformats.org/officeDocument/2006/relationships/image" Target="../media/image28.png"/><Relationship Id="rId6" Type="http://schemas.openxmlformats.org/officeDocument/2006/relationships/image" Target="../media/image1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Relationship Id="rId4" Type="http://schemas.openxmlformats.org/officeDocument/2006/relationships/image" Target="../media/image26.png"/><Relationship Id="rId5" Type="http://schemas.openxmlformats.org/officeDocument/2006/relationships/image" Target="../media/image23.png"/><Relationship Id="rId6" Type="http://schemas.openxmlformats.org/officeDocument/2006/relationships/image" Target="../media/image25.png"/><Relationship Id="rId7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 rotWithShape="1">
          <a:blip r:embed="rId3">
            <a:alphaModFix/>
          </a:blip>
          <a:srcRect b="13892" l="0" r="0" t="9266"/>
          <a:stretch/>
        </p:blipFill>
        <p:spPr>
          <a:xfrm>
            <a:off x="281475" y="99150"/>
            <a:ext cx="8581056" cy="49452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/>
        </p:nvSpPr>
        <p:spPr>
          <a:xfrm>
            <a:off x="2482975" y="5143500"/>
            <a:ext cx="5592000" cy="27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u="sng">
                <a:solidFill>
                  <a:srgbClr val="212529"/>
                </a:solidFill>
                <a:highlight>
                  <a:srgbClr val="F3F3F3"/>
                </a:highlight>
                <a:latin typeface="Roboto"/>
                <a:ea typeface="Roboto"/>
                <a:cs typeface="Roboto"/>
                <a:sym typeface="Roboto"/>
              </a:rPr>
              <a:t>HITO 1</a:t>
            </a:r>
            <a:endParaRPr b="1" u="sng">
              <a:solidFill>
                <a:srgbClr val="212529"/>
              </a:solidFill>
              <a:highlight>
                <a:srgbClr val="F3F3F3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1400"/>
              <a:buFont typeface="Roboto"/>
              <a:buChar char="●"/>
            </a:pPr>
            <a:r>
              <a:rPr b="1" lang="es">
                <a:solidFill>
                  <a:srgbClr val="212529"/>
                </a:solidFill>
                <a:highlight>
                  <a:srgbClr val="F3F3F3"/>
                </a:highlight>
                <a:latin typeface="Roboto"/>
                <a:ea typeface="Roboto"/>
                <a:cs typeface="Roboto"/>
                <a:sym typeface="Roboto"/>
              </a:rPr>
              <a:t>La idea general del juego, con género, mecánicas, dinámicas y demás.</a:t>
            </a:r>
            <a:endParaRPr b="1">
              <a:solidFill>
                <a:srgbClr val="212529"/>
              </a:solidFill>
              <a:highlight>
                <a:srgbClr val="F3F3F3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1400"/>
              <a:buFont typeface="Roboto"/>
              <a:buChar char="●"/>
            </a:pPr>
            <a:r>
              <a:rPr b="1" lang="es">
                <a:solidFill>
                  <a:srgbClr val="212529"/>
                </a:solidFill>
                <a:highlight>
                  <a:srgbClr val="F3F3F3"/>
                </a:highlight>
                <a:latin typeface="Roboto"/>
                <a:ea typeface="Roboto"/>
                <a:cs typeface="Roboto"/>
                <a:sym typeface="Roboto"/>
              </a:rPr>
              <a:t>Historia general del background del juego.</a:t>
            </a:r>
            <a:endParaRPr b="1">
              <a:solidFill>
                <a:srgbClr val="212529"/>
              </a:solidFill>
              <a:highlight>
                <a:srgbClr val="F3F3F3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1500"/>
              <a:buFont typeface="Roboto"/>
              <a:buChar char="●"/>
            </a:pPr>
            <a:r>
              <a:rPr b="1" lang="es" sz="1500">
                <a:solidFill>
                  <a:srgbClr val="212529"/>
                </a:solidFill>
                <a:highlight>
                  <a:srgbClr val="F3F3F3"/>
                </a:highlight>
                <a:latin typeface="Roboto"/>
                <a:ea typeface="Roboto"/>
                <a:cs typeface="Roboto"/>
                <a:sym typeface="Roboto"/>
              </a:rPr>
              <a:t>UML que se entienda bien con la arquitectura. Se pueden omitir algunas clases.</a:t>
            </a:r>
            <a:endParaRPr b="1" sz="1500">
              <a:solidFill>
                <a:srgbClr val="212529"/>
              </a:solidFill>
              <a:highlight>
                <a:srgbClr val="F3F3F3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1500"/>
              <a:buFont typeface="Roboto"/>
              <a:buChar char="●"/>
            </a:pPr>
            <a:r>
              <a:rPr b="1" lang="es" sz="1500">
                <a:solidFill>
                  <a:srgbClr val="212529"/>
                </a:solidFill>
                <a:highlight>
                  <a:srgbClr val="F3F3F3"/>
                </a:highlight>
                <a:latin typeface="Roboto"/>
                <a:ea typeface="Roboto"/>
                <a:cs typeface="Roboto"/>
                <a:sym typeface="Roboto"/>
              </a:rPr>
              <a:t>Idea de arte.</a:t>
            </a:r>
            <a:endParaRPr b="1" sz="1500">
              <a:solidFill>
                <a:srgbClr val="212529"/>
              </a:solidFill>
              <a:highlight>
                <a:srgbClr val="F3F3F3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1500"/>
              <a:buFont typeface="Roboto"/>
              <a:buChar char="●"/>
            </a:pPr>
            <a:r>
              <a:rPr b="1" lang="es" sz="1500">
                <a:solidFill>
                  <a:srgbClr val="212529"/>
                </a:solidFill>
                <a:highlight>
                  <a:srgbClr val="F3F3F3"/>
                </a:highlight>
                <a:latin typeface="Roboto"/>
                <a:ea typeface="Roboto"/>
                <a:cs typeface="Roboto"/>
                <a:sym typeface="Roboto"/>
              </a:rPr>
              <a:t>Plan (concreto) para los hitos restantes.</a:t>
            </a:r>
            <a:endParaRPr b="1" sz="1500">
              <a:solidFill>
                <a:srgbClr val="212529"/>
              </a:solidFill>
              <a:highlight>
                <a:srgbClr val="F3F3F3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1500"/>
              <a:buFont typeface="Roboto"/>
              <a:buChar char="●"/>
            </a:pPr>
            <a:r>
              <a:rPr b="1" lang="es" sz="1500">
                <a:solidFill>
                  <a:srgbClr val="212529"/>
                </a:solidFill>
                <a:highlight>
                  <a:srgbClr val="F3F3F3"/>
                </a:highlight>
                <a:latin typeface="Roboto"/>
                <a:ea typeface="Roboto"/>
                <a:cs typeface="Roboto"/>
                <a:sym typeface="Roboto"/>
              </a:rPr>
              <a:t>Demo muy corta, con lo que haya hasta el momento.</a:t>
            </a:r>
            <a:endParaRPr b="1" sz="1500">
              <a:solidFill>
                <a:srgbClr val="212529"/>
              </a:solidFill>
              <a:highlight>
                <a:srgbClr val="F3F3F3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1625" y="840750"/>
            <a:ext cx="3080300" cy="3201950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2"/>
          <p:cNvSpPr txBox="1"/>
          <p:nvPr>
            <p:ph idx="1" type="body"/>
          </p:nvPr>
        </p:nvSpPr>
        <p:spPr>
          <a:xfrm>
            <a:off x="659525" y="1975075"/>
            <a:ext cx="2642400" cy="99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4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4200">
                <a:solidFill>
                  <a:schemeClr val="lt1"/>
                </a:solidFill>
              </a:rPr>
              <a:t>“VAMOS A HACER</a:t>
            </a:r>
            <a:endParaRPr sz="4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s" sz="4200">
                <a:solidFill>
                  <a:schemeClr val="lt1"/>
                </a:solidFill>
              </a:rPr>
              <a:t>UN JUEGO CON SDL”</a:t>
            </a:r>
            <a:endParaRPr sz="4200">
              <a:solidFill>
                <a:schemeClr val="lt1"/>
              </a:solidFill>
            </a:endParaRPr>
          </a:p>
        </p:txBody>
      </p:sp>
      <p:pic>
        <p:nvPicPr>
          <p:cNvPr id="162" name="Google Shape;162;p22"/>
          <p:cNvPicPr preferRelativeResize="0"/>
          <p:nvPr/>
        </p:nvPicPr>
        <p:blipFill rotWithShape="1">
          <a:blip r:embed="rId5">
            <a:alphaModFix/>
          </a:blip>
          <a:srcRect b="0" l="0" r="0" t="50607"/>
          <a:stretch/>
        </p:blipFill>
        <p:spPr>
          <a:xfrm>
            <a:off x="3370536" y="840750"/>
            <a:ext cx="5710389" cy="320195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2"/>
          <p:cNvSpPr txBox="1"/>
          <p:nvPr/>
        </p:nvSpPr>
        <p:spPr>
          <a:xfrm>
            <a:off x="4247775" y="1628275"/>
            <a:ext cx="439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Texture.h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64" name="Google Shape;164;p22"/>
          <p:cNvSpPr txBox="1"/>
          <p:nvPr/>
        </p:nvSpPr>
        <p:spPr>
          <a:xfrm>
            <a:off x="5829100" y="3053825"/>
            <a:ext cx="5547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Faltan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librerias</a:t>
            </a:r>
            <a:endParaRPr/>
          </a:p>
        </p:txBody>
      </p:sp>
      <p:sp>
        <p:nvSpPr>
          <p:cNvPr id="165" name="Google Shape;165;p22"/>
          <p:cNvSpPr txBox="1"/>
          <p:nvPr/>
        </p:nvSpPr>
        <p:spPr>
          <a:xfrm>
            <a:off x="7614200" y="2899700"/>
            <a:ext cx="13485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error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de </a:t>
            </a:r>
            <a:r>
              <a:rPr lang="es">
                <a:solidFill>
                  <a:schemeClr val="lt1"/>
                </a:solidFill>
              </a:rPr>
              <a:t>compilación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66" name="Google Shape;166;p22"/>
          <p:cNvSpPr txBox="1"/>
          <p:nvPr/>
        </p:nvSpPr>
        <p:spPr>
          <a:xfrm>
            <a:off x="5658900" y="2653625"/>
            <a:ext cx="540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LNK20014</a:t>
            </a:r>
            <a:endParaRPr/>
          </a:p>
        </p:txBody>
      </p:sp>
      <p:sp>
        <p:nvSpPr>
          <p:cNvPr id="167" name="Google Shape;167;p22"/>
          <p:cNvSpPr txBox="1"/>
          <p:nvPr/>
        </p:nvSpPr>
        <p:spPr>
          <a:xfrm>
            <a:off x="5437350" y="1228075"/>
            <a:ext cx="975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texture.h</a:t>
            </a:r>
            <a:endParaRPr/>
          </a:p>
        </p:txBody>
      </p:sp>
      <p:sp>
        <p:nvSpPr>
          <p:cNvPr id="168" name="Google Shape;168;p22"/>
          <p:cNvSpPr txBox="1"/>
          <p:nvPr/>
        </p:nvSpPr>
        <p:spPr>
          <a:xfrm>
            <a:off x="6598025" y="2412800"/>
            <a:ext cx="975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#include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69" name="Google Shape;169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39795" y="41150"/>
            <a:ext cx="525471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76" name="Google Shape;17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50" y="935700"/>
            <a:ext cx="7699052" cy="308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9050" y="935700"/>
            <a:ext cx="7699052" cy="308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3"/>
          <p:cNvPicPr preferRelativeResize="0"/>
          <p:nvPr/>
        </p:nvPicPr>
        <p:blipFill rotWithShape="1">
          <a:blip r:embed="rId6">
            <a:alphaModFix/>
          </a:blip>
          <a:srcRect b="0" l="0" r="0" t="51371"/>
          <a:stretch/>
        </p:blipFill>
        <p:spPr>
          <a:xfrm rot="10800000">
            <a:off x="579049" y="935701"/>
            <a:ext cx="7804301" cy="1569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3"/>
          <p:cNvPicPr preferRelativeResize="0"/>
          <p:nvPr/>
        </p:nvPicPr>
        <p:blipFill rotWithShape="1">
          <a:blip r:embed="rId6">
            <a:alphaModFix/>
          </a:blip>
          <a:srcRect b="0" l="0" r="0" t="51371"/>
          <a:stretch/>
        </p:blipFill>
        <p:spPr>
          <a:xfrm>
            <a:off x="526425" y="2505019"/>
            <a:ext cx="7804301" cy="1569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4"/>
          <p:cNvSpPr txBox="1"/>
          <p:nvPr>
            <p:ph type="title"/>
          </p:nvPr>
        </p:nvSpPr>
        <p:spPr>
          <a:xfrm>
            <a:off x="2803250" y="321050"/>
            <a:ext cx="4019100" cy="11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150"/>
              <a:t>   ✨</a:t>
            </a:r>
            <a:r>
              <a:rPr b="1" lang="es" sz="2150"/>
              <a:t>COMPONENTES</a:t>
            </a:r>
            <a:r>
              <a:rPr lang="es" sz="2150"/>
              <a:t>✨</a:t>
            </a:r>
            <a:endParaRPr sz="21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150"/>
              <a:t>✨</a:t>
            </a:r>
            <a:r>
              <a:rPr b="1" lang="es" sz="2150"/>
              <a:t>TEXTURAS DE TPV2</a:t>
            </a:r>
            <a:r>
              <a:rPr lang="es" sz="2150"/>
              <a:t>✨</a:t>
            </a:r>
            <a:endParaRPr sz="2150"/>
          </a:p>
        </p:txBody>
      </p:sp>
      <p:sp>
        <p:nvSpPr>
          <p:cNvPr id="187" name="Google Shape;187;p24"/>
          <p:cNvSpPr txBox="1"/>
          <p:nvPr>
            <p:ph idx="1" type="body"/>
          </p:nvPr>
        </p:nvSpPr>
        <p:spPr>
          <a:xfrm>
            <a:off x="7125300" y="4398125"/>
            <a:ext cx="1707000" cy="17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88" name="Google Shape;188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84575" y="1351250"/>
            <a:ext cx="6707825" cy="3169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4"/>
          <p:cNvPicPr preferRelativeResize="0"/>
          <p:nvPr/>
        </p:nvPicPr>
        <p:blipFill>
          <a:blip r:embed="rId5">
            <a:alphaModFix amt="40000"/>
          </a:blip>
          <a:stretch>
            <a:fillRect/>
          </a:stretch>
        </p:blipFill>
        <p:spPr>
          <a:xfrm rot="1339967">
            <a:off x="241447" y="1791717"/>
            <a:ext cx="8190657" cy="22797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Futuros Hitos</a:t>
            </a:r>
            <a:endParaRPr b="1"/>
          </a:p>
        </p:txBody>
      </p:sp>
      <p:sp>
        <p:nvSpPr>
          <p:cNvPr id="196" name="Google Shape;196;p25"/>
          <p:cNvSpPr txBox="1"/>
          <p:nvPr>
            <p:ph idx="1" type="body"/>
          </p:nvPr>
        </p:nvSpPr>
        <p:spPr>
          <a:xfrm>
            <a:off x="8726700" y="1792025"/>
            <a:ext cx="105600" cy="277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97" name="Google Shape;197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83025" y="1017725"/>
            <a:ext cx="6577007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26"/>
          <p:cNvSpPr txBox="1"/>
          <p:nvPr>
            <p:ph idx="1" type="body"/>
          </p:nvPr>
        </p:nvSpPr>
        <p:spPr>
          <a:xfrm>
            <a:off x="6527075" y="4538575"/>
            <a:ext cx="1657800" cy="46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SzPts val="688"/>
              <a:buNone/>
            </a:pPr>
            <a:r>
              <a:rPr b="1" lang="es" sz="1818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@SisplauS</a:t>
            </a:r>
            <a:endParaRPr b="1" sz="2225">
              <a:solidFill>
                <a:schemeClr val="dk1"/>
              </a:solidFill>
            </a:endParaRPr>
          </a:p>
        </p:txBody>
      </p:sp>
      <p:pic>
        <p:nvPicPr>
          <p:cNvPr id="205" name="Google Shape;205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1000" y="1316200"/>
            <a:ext cx="3031926" cy="3152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06475" y="1385425"/>
            <a:ext cx="1466900" cy="146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26"/>
          <p:cNvPicPr preferRelativeResize="0"/>
          <p:nvPr/>
        </p:nvPicPr>
        <p:blipFill rotWithShape="1">
          <a:blip r:embed="rId6">
            <a:alphaModFix/>
          </a:blip>
          <a:srcRect b="0" l="21934" r="20222" t="0"/>
          <a:stretch/>
        </p:blipFill>
        <p:spPr>
          <a:xfrm>
            <a:off x="3706475" y="3041975"/>
            <a:ext cx="1466899" cy="14265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715037" y="481675"/>
            <a:ext cx="3281925" cy="1963700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26"/>
          <p:cNvSpPr txBox="1"/>
          <p:nvPr>
            <p:ph type="title"/>
          </p:nvPr>
        </p:nvSpPr>
        <p:spPr>
          <a:xfrm>
            <a:off x="61100" y="268775"/>
            <a:ext cx="5571000" cy="75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/>
              <a:t>– Modelo de Trabajo –</a:t>
            </a:r>
            <a:endParaRPr b="1" sz="4000"/>
          </a:p>
        </p:txBody>
      </p:sp>
      <p:pic>
        <p:nvPicPr>
          <p:cNvPr id="210" name="Google Shape;210;p2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376363" y="2571750"/>
            <a:ext cx="1959225" cy="1959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6"/>
          <p:cNvPicPr preferRelativeResize="0"/>
          <p:nvPr/>
        </p:nvPicPr>
        <p:blipFill rotWithShape="1">
          <a:blip r:embed="rId9">
            <a:alphaModFix/>
          </a:blip>
          <a:srcRect b="9770" l="1321" r="45833" t="1166"/>
          <a:stretch/>
        </p:blipFill>
        <p:spPr>
          <a:xfrm>
            <a:off x="5632100" y="4082350"/>
            <a:ext cx="1043149" cy="988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7"/>
          <p:cNvSpPr txBox="1"/>
          <p:nvPr>
            <p:ph type="title"/>
          </p:nvPr>
        </p:nvSpPr>
        <p:spPr>
          <a:xfrm>
            <a:off x="1642500" y="2285400"/>
            <a:ext cx="6205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[INSERTEN DEMO EPIQUISIMA </a:t>
            </a:r>
            <a:r>
              <a:rPr b="1" lang="es"/>
              <a:t>AQUÍ</a:t>
            </a:r>
            <a:r>
              <a:rPr b="1" lang="es"/>
              <a:t> ]</a:t>
            </a:r>
            <a:endParaRPr b="1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14"/>
          <p:cNvPicPr preferRelativeResize="0"/>
          <p:nvPr/>
        </p:nvPicPr>
        <p:blipFill rotWithShape="1">
          <a:blip r:embed="rId4">
            <a:alphaModFix/>
          </a:blip>
          <a:srcRect b="6965" l="46680" r="5486" t="43595"/>
          <a:stretch/>
        </p:blipFill>
        <p:spPr>
          <a:xfrm>
            <a:off x="6598275" y="2761225"/>
            <a:ext cx="2396326" cy="2284449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4"/>
          <p:cNvSpPr txBox="1"/>
          <p:nvPr/>
        </p:nvSpPr>
        <p:spPr>
          <a:xfrm>
            <a:off x="1185400" y="363225"/>
            <a:ext cx="33423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500"/>
              <a:t> – </a:t>
            </a:r>
            <a:r>
              <a:rPr b="1" lang="es" sz="2500"/>
              <a:t>SisPlau Studios –</a:t>
            </a:r>
            <a:endParaRPr b="1" sz="1100" u="sng"/>
          </a:p>
        </p:txBody>
      </p:sp>
      <p:pic>
        <p:nvPicPr>
          <p:cNvPr id="63" name="Google Shape;63;p14"/>
          <p:cNvPicPr preferRelativeResize="0"/>
          <p:nvPr/>
        </p:nvPicPr>
        <p:blipFill rotWithShape="1">
          <a:blip r:embed="rId5">
            <a:alphaModFix/>
          </a:blip>
          <a:srcRect b="20061" l="13248" r="39588" t="20055"/>
          <a:stretch/>
        </p:blipFill>
        <p:spPr>
          <a:xfrm>
            <a:off x="740775" y="954815"/>
            <a:ext cx="4352625" cy="3779261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4"/>
          <p:cNvSpPr txBox="1"/>
          <p:nvPr/>
        </p:nvSpPr>
        <p:spPr>
          <a:xfrm>
            <a:off x="1185400" y="1102125"/>
            <a:ext cx="3342300" cy="35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/>
              <a:t>Rocío Sánchez-Horcajuelo</a:t>
            </a:r>
            <a:endParaRPr sz="2000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chemeClr val="dk1"/>
                </a:solidFill>
              </a:rPr>
              <a:t>Elena Robert Núñez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chemeClr val="dk1"/>
                </a:solidFill>
              </a:rPr>
              <a:t>Javier Cano Salcedo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chemeClr val="dk1"/>
                </a:solidFill>
              </a:rPr>
              <a:t>José Miguel Villacañas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chemeClr val="dk1"/>
                </a:solidFill>
              </a:rPr>
              <a:t>Marta Croche Trigo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chemeClr val="dk1"/>
                </a:solidFill>
              </a:rPr>
              <a:t>Pablo Arredondo Nowak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chemeClr val="dk1"/>
                </a:solidFill>
              </a:rPr>
              <a:t>Victor Manuel Estremera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chemeClr val="dk1"/>
                </a:solidFill>
              </a:rPr>
              <a:t>Rodrigo Cabello Hernández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chemeClr val="dk1"/>
                </a:solidFill>
              </a:rPr>
              <a:t>Alfonso Rodulfo Guío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chemeClr val="dk1"/>
                </a:solidFill>
              </a:rPr>
              <a:t>Diego Rol</a:t>
            </a:r>
            <a:endParaRPr sz="2000">
              <a:solidFill>
                <a:schemeClr val="dk1"/>
              </a:solidFill>
            </a:endParaRPr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76988" y="65900"/>
            <a:ext cx="2038925" cy="2038925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>
            <p:ph idx="1" type="body"/>
          </p:nvPr>
        </p:nvSpPr>
        <p:spPr>
          <a:xfrm>
            <a:off x="7094138" y="2020975"/>
            <a:ext cx="1404600" cy="46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SzPts val="688"/>
              <a:buNone/>
            </a:pPr>
            <a:r>
              <a:rPr b="1" lang="es" sz="1818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@SisplauS</a:t>
            </a:r>
            <a:endParaRPr b="1" sz="2225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5"/>
          <p:cNvSpPr txBox="1"/>
          <p:nvPr>
            <p:ph type="title"/>
          </p:nvPr>
        </p:nvSpPr>
        <p:spPr>
          <a:xfrm>
            <a:off x="1368600" y="234600"/>
            <a:ext cx="6406800" cy="7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s" sz="4020"/>
              <a:t>– I</a:t>
            </a:r>
            <a:r>
              <a:rPr b="1" lang="es" sz="4020"/>
              <a:t>dea del Juego –</a:t>
            </a:r>
            <a:endParaRPr b="1" sz="4020"/>
          </a:p>
        </p:txBody>
      </p:sp>
      <p:pic>
        <p:nvPicPr>
          <p:cNvPr id="73" name="Google Shape;73;p15"/>
          <p:cNvPicPr preferRelativeResize="0"/>
          <p:nvPr/>
        </p:nvPicPr>
        <p:blipFill rotWithShape="1">
          <a:blip r:embed="rId4">
            <a:alphaModFix/>
          </a:blip>
          <a:srcRect b="22864" l="6691" r="5488" t="4503"/>
          <a:stretch/>
        </p:blipFill>
        <p:spPr>
          <a:xfrm>
            <a:off x="363225" y="1137375"/>
            <a:ext cx="8417525" cy="357640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5"/>
          <p:cNvSpPr txBox="1"/>
          <p:nvPr>
            <p:ph idx="1" type="body"/>
          </p:nvPr>
        </p:nvSpPr>
        <p:spPr>
          <a:xfrm>
            <a:off x="7307800" y="2407775"/>
            <a:ext cx="1594200" cy="103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SzPts val="688"/>
              <a:buNone/>
            </a:pPr>
            <a:r>
              <a:rPr b="1" lang="es" sz="2525">
                <a:solidFill>
                  <a:schemeClr val="dk1"/>
                </a:solidFill>
              </a:rPr>
              <a:t>Nuestro juego</a:t>
            </a:r>
            <a:endParaRPr b="1" sz="2525">
              <a:solidFill>
                <a:schemeClr val="dk1"/>
              </a:solidFill>
            </a:endParaRPr>
          </a:p>
        </p:txBody>
      </p:sp>
      <p:pic>
        <p:nvPicPr>
          <p:cNvPr id="75" name="Google Shape;75;p15"/>
          <p:cNvPicPr preferRelativeResize="0"/>
          <p:nvPr/>
        </p:nvPicPr>
        <p:blipFill rotWithShape="1">
          <a:blip r:embed="rId5">
            <a:alphaModFix/>
          </a:blip>
          <a:srcRect b="26663" l="0" r="0" t="37217"/>
          <a:stretch/>
        </p:blipFill>
        <p:spPr>
          <a:xfrm>
            <a:off x="479425" y="1541150"/>
            <a:ext cx="7238074" cy="2466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6"/>
          <p:cNvSpPr txBox="1"/>
          <p:nvPr>
            <p:ph type="title"/>
          </p:nvPr>
        </p:nvSpPr>
        <p:spPr>
          <a:xfrm>
            <a:off x="2079825" y="15925"/>
            <a:ext cx="3472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Simulación</a:t>
            </a:r>
            <a:endParaRPr b="1"/>
          </a:p>
        </p:txBody>
      </p:sp>
      <p:pic>
        <p:nvPicPr>
          <p:cNvPr id="82" name="Google Shape;8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75000" y="2909275"/>
            <a:ext cx="1668974" cy="1668974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>
            <p:ph type="title"/>
          </p:nvPr>
        </p:nvSpPr>
        <p:spPr>
          <a:xfrm>
            <a:off x="2016825" y="323175"/>
            <a:ext cx="3472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Cooperativo Online</a:t>
            </a:r>
            <a:endParaRPr b="1"/>
          </a:p>
        </p:txBody>
      </p:sp>
      <p:pic>
        <p:nvPicPr>
          <p:cNvPr id="84" name="Google Shape;84;p16"/>
          <p:cNvPicPr preferRelativeResize="0"/>
          <p:nvPr/>
        </p:nvPicPr>
        <p:blipFill rotWithShape="1">
          <a:blip r:embed="rId5">
            <a:alphaModFix/>
          </a:blip>
          <a:srcRect b="18639" l="0" r="1107" t="11785"/>
          <a:stretch/>
        </p:blipFill>
        <p:spPr>
          <a:xfrm>
            <a:off x="218650" y="686725"/>
            <a:ext cx="7069149" cy="4253099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6"/>
          <p:cNvSpPr txBox="1"/>
          <p:nvPr>
            <p:ph type="title"/>
          </p:nvPr>
        </p:nvSpPr>
        <p:spPr>
          <a:xfrm>
            <a:off x="867825" y="1226250"/>
            <a:ext cx="2523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s" sz="2020" u="sng"/>
              <a:t>COCINERA</a:t>
            </a:r>
            <a:endParaRPr b="1" sz="2020" u="sng"/>
          </a:p>
        </p:txBody>
      </p:sp>
      <p:sp>
        <p:nvSpPr>
          <p:cNvPr id="86" name="Google Shape;86;p16"/>
          <p:cNvSpPr txBox="1"/>
          <p:nvPr>
            <p:ph type="title"/>
          </p:nvPr>
        </p:nvSpPr>
        <p:spPr>
          <a:xfrm>
            <a:off x="4468625" y="1226249"/>
            <a:ext cx="2523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s" sz="2020" u="sng"/>
              <a:t>CAMARERO</a:t>
            </a:r>
            <a:endParaRPr b="1" sz="2020" u="sng"/>
          </a:p>
        </p:txBody>
      </p:sp>
      <p:pic>
        <p:nvPicPr>
          <p:cNvPr id="87" name="Google Shape;87;p1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77450" y="1707575"/>
            <a:ext cx="2904650" cy="171059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6"/>
          <p:cNvPicPr preferRelativeResize="0"/>
          <p:nvPr/>
        </p:nvPicPr>
        <p:blipFill rotWithShape="1">
          <a:blip r:embed="rId7">
            <a:alphaModFix/>
          </a:blip>
          <a:srcRect b="14351" l="49273" r="9461" t="24026"/>
          <a:stretch/>
        </p:blipFill>
        <p:spPr>
          <a:xfrm>
            <a:off x="2099038" y="3461700"/>
            <a:ext cx="1085436" cy="1116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6"/>
          <p:cNvPicPr preferRelativeResize="0"/>
          <p:nvPr/>
        </p:nvPicPr>
        <p:blipFill rotWithShape="1">
          <a:blip r:embed="rId7">
            <a:alphaModFix/>
          </a:blip>
          <a:srcRect b="18344" l="9170" r="53718" t="20033"/>
          <a:stretch/>
        </p:blipFill>
        <p:spPr>
          <a:xfrm>
            <a:off x="1075075" y="3461700"/>
            <a:ext cx="1023964" cy="1116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6"/>
          <p:cNvPicPr preferRelativeResize="0"/>
          <p:nvPr/>
        </p:nvPicPr>
        <p:blipFill rotWithShape="1">
          <a:blip r:embed="rId8">
            <a:alphaModFix/>
          </a:blip>
          <a:srcRect b="3738" l="5007" r="3442" t="6607"/>
          <a:stretch/>
        </p:blipFill>
        <p:spPr>
          <a:xfrm>
            <a:off x="3981062" y="1707570"/>
            <a:ext cx="2904650" cy="15582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6"/>
          <p:cNvPicPr preferRelativeResize="0"/>
          <p:nvPr/>
        </p:nvPicPr>
        <p:blipFill rotWithShape="1">
          <a:blip r:embed="rId9">
            <a:alphaModFix/>
          </a:blip>
          <a:srcRect b="0" l="3873" r="0" t="0"/>
          <a:stretch/>
        </p:blipFill>
        <p:spPr>
          <a:xfrm>
            <a:off x="4683958" y="3418175"/>
            <a:ext cx="1291567" cy="111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475025" y="895887"/>
            <a:ext cx="1668975" cy="1668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1800" y="0"/>
            <a:ext cx="39341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7"/>
          <p:cNvSpPr txBox="1"/>
          <p:nvPr>
            <p:ph type="title"/>
          </p:nvPr>
        </p:nvSpPr>
        <p:spPr>
          <a:xfrm>
            <a:off x="890200" y="604975"/>
            <a:ext cx="2757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COMENSALES</a:t>
            </a:r>
            <a:endParaRPr b="1"/>
          </a:p>
        </p:txBody>
      </p:sp>
      <p:pic>
        <p:nvPicPr>
          <p:cNvPr id="100" name="Google Shape;100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0000" y="1177680"/>
            <a:ext cx="3055451" cy="3344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7"/>
          <p:cNvPicPr preferRelativeResize="0"/>
          <p:nvPr/>
        </p:nvPicPr>
        <p:blipFill rotWithShape="1">
          <a:blip r:embed="rId6">
            <a:alphaModFix/>
          </a:blip>
          <a:srcRect b="0" l="0" r="0" t="11933"/>
          <a:stretch/>
        </p:blipFill>
        <p:spPr>
          <a:xfrm>
            <a:off x="4954313" y="0"/>
            <a:ext cx="387367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7"/>
          <p:cNvSpPr txBox="1"/>
          <p:nvPr>
            <p:ph type="title"/>
          </p:nvPr>
        </p:nvSpPr>
        <p:spPr>
          <a:xfrm>
            <a:off x="5817909" y="317032"/>
            <a:ext cx="2146500" cy="56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PAELLAS</a:t>
            </a:r>
            <a:endParaRPr b="1"/>
          </a:p>
        </p:txBody>
      </p:sp>
      <p:pic>
        <p:nvPicPr>
          <p:cNvPr id="103" name="Google Shape;103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355475" y="937600"/>
            <a:ext cx="3127125" cy="3127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8"/>
          <p:cNvSpPr txBox="1"/>
          <p:nvPr>
            <p:ph type="title"/>
          </p:nvPr>
        </p:nvSpPr>
        <p:spPr>
          <a:xfrm>
            <a:off x="2065675" y="51175"/>
            <a:ext cx="4698600" cy="68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b="1" lang="es" sz="4000"/>
              <a:t> – Objetivo –</a:t>
            </a:r>
            <a:endParaRPr b="1" sz="4000" u="sng"/>
          </a:p>
        </p:txBody>
      </p:sp>
      <p:sp>
        <p:nvSpPr>
          <p:cNvPr id="110" name="Google Shape;110;p18"/>
          <p:cNvSpPr txBox="1"/>
          <p:nvPr>
            <p:ph idx="1" type="body"/>
          </p:nvPr>
        </p:nvSpPr>
        <p:spPr>
          <a:xfrm>
            <a:off x="3733800" y="1246388"/>
            <a:ext cx="1676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s" sz="3200" u="sng">
                <a:solidFill>
                  <a:schemeClr val="dk1"/>
                </a:solidFill>
              </a:rPr>
              <a:t>Ganar</a:t>
            </a:r>
            <a:endParaRPr b="1" sz="3200" u="sng">
              <a:solidFill>
                <a:schemeClr val="dk1"/>
              </a:solidFill>
            </a:endParaRPr>
          </a:p>
        </p:txBody>
      </p:sp>
      <p:pic>
        <p:nvPicPr>
          <p:cNvPr id="111" name="Google Shape;111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75688" y="2048250"/>
            <a:ext cx="3946501" cy="2219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8"/>
          <p:cNvPicPr preferRelativeResize="0"/>
          <p:nvPr/>
        </p:nvPicPr>
        <p:blipFill rotWithShape="1">
          <a:blip r:embed="rId5">
            <a:alphaModFix/>
          </a:blip>
          <a:srcRect b="33004" l="0" r="0" t="3031"/>
          <a:stretch/>
        </p:blipFill>
        <p:spPr>
          <a:xfrm>
            <a:off x="2925200" y="2048250"/>
            <a:ext cx="2859623" cy="2746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8"/>
          <p:cNvPicPr preferRelativeResize="0"/>
          <p:nvPr/>
        </p:nvPicPr>
        <p:blipFill rotWithShape="1">
          <a:blip r:embed="rId6">
            <a:alphaModFix/>
          </a:blip>
          <a:srcRect b="14478" l="11828" r="38511" t="0"/>
          <a:stretch/>
        </p:blipFill>
        <p:spPr>
          <a:xfrm>
            <a:off x="2925200" y="2048253"/>
            <a:ext cx="3047475" cy="2746476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3796825" y="1321250"/>
            <a:ext cx="1424700" cy="81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s" sz="3200" u="sng">
                <a:solidFill>
                  <a:schemeClr val="dk1"/>
                </a:solidFill>
              </a:rPr>
              <a:t>Pede</a:t>
            </a:r>
            <a:r>
              <a:rPr b="1" lang="es" sz="3200" u="sng">
                <a:solidFill>
                  <a:schemeClr val="dk1"/>
                </a:solidFill>
              </a:rPr>
              <a:t>r</a:t>
            </a:r>
            <a:endParaRPr b="1" sz="3200" u="sng">
              <a:solidFill>
                <a:schemeClr val="dk1"/>
              </a:solidFill>
            </a:endParaRPr>
          </a:p>
        </p:txBody>
      </p:sp>
      <p:pic>
        <p:nvPicPr>
          <p:cNvPr id="115" name="Google Shape;115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70550" y="2000088"/>
            <a:ext cx="8477250" cy="2219325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8"/>
          <p:cNvSpPr txBox="1"/>
          <p:nvPr/>
        </p:nvSpPr>
        <p:spPr>
          <a:xfrm>
            <a:off x="2925463" y="798050"/>
            <a:ext cx="3167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200"/>
              <a:t>✨</a:t>
            </a:r>
            <a:r>
              <a:rPr b="1" lang="es" sz="2200" u="sng"/>
              <a:t>PUNTUACIÓN</a:t>
            </a:r>
            <a:r>
              <a:rPr b="1" lang="es" sz="2200"/>
              <a:t>✨</a:t>
            </a:r>
            <a:endParaRPr b="1" sz="2200"/>
          </a:p>
        </p:txBody>
      </p:sp>
      <p:pic>
        <p:nvPicPr>
          <p:cNvPr id="117" name="Google Shape;117;p1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32650" y="2048240"/>
            <a:ext cx="8353051" cy="199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u="sng"/>
              <a:t>UML</a:t>
            </a:r>
            <a:endParaRPr b="1" u="sng"/>
          </a:p>
        </p:txBody>
      </p:sp>
      <p:sp>
        <p:nvSpPr>
          <p:cNvPr id="124" name="Google Shape;124;p19"/>
          <p:cNvSpPr txBox="1"/>
          <p:nvPr>
            <p:ph idx="1" type="body"/>
          </p:nvPr>
        </p:nvSpPr>
        <p:spPr>
          <a:xfrm>
            <a:off x="311700" y="1152475"/>
            <a:ext cx="85206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5" name="Google Shape;12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4325" y="1017725"/>
            <a:ext cx="6273525" cy="3735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20300" y="309563"/>
            <a:ext cx="2476500" cy="452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0"/>
          <p:cNvSpPr txBox="1"/>
          <p:nvPr>
            <p:ph type="title"/>
          </p:nvPr>
        </p:nvSpPr>
        <p:spPr>
          <a:xfrm>
            <a:off x="311700" y="106075"/>
            <a:ext cx="2510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u="sng"/>
              <a:t>UML(visible)</a:t>
            </a:r>
            <a:endParaRPr b="1" u="sng"/>
          </a:p>
        </p:txBody>
      </p:sp>
      <p:sp>
        <p:nvSpPr>
          <p:cNvPr id="133" name="Google Shape;133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4" name="Google Shape;134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47575" y="106088"/>
            <a:ext cx="3596425" cy="4931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678774"/>
            <a:ext cx="5625474" cy="4087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52239" y="610527"/>
            <a:ext cx="6923974" cy="4500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1"/>
          <p:cNvSpPr txBox="1"/>
          <p:nvPr>
            <p:ph type="title"/>
          </p:nvPr>
        </p:nvSpPr>
        <p:spPr>
          <a:xfrm>
            <a:off x="1778425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Pacifico"/>
                <a:ea typeface="Pacifico"/>
                <a:cs typeface="Pacifico"/>
                <a:sym typeface="Pacifico"/>
              </a:rPr>
              <a:t>tanda de i</a:t>
            </a:r>
            <a:r>
              <a:rPr lang="es">
                <a:latin typeface="Pacifico"/>
                <a:ea typeface="Pacifico"/>
                <a:cs typeface="Pacifico"/>
                <a:sym typeface="Pacifico"/>
              </a:rPr>
              <a:t>ssues</a:t>
            </a:r>
            <a:endParaRPr>
              <a:latin typeface="Pacifico"/>
              <a:ea typeface="Pacifico"/>
              <a:cs typeface="Pacifico"/>
              <a:sym typeface="Pacifico"/>
            </a:endParaRPr>
          </a:p>
        </p:txBody>
      </p:sp>
      <p:pic>
        <p:nvPicPr>
          <p:cNvPr id="143" name="Google Shape;143;p21"/>
          <p:cNvPicPr preferRelativeResize="0"/>
          <p:nvPr/>
        </p:nvPicPr>
        <p:blipFill rotWithShape="1">
          <a:blip r:embed="rId4">
            <a:alphaModFix/>
          </a:blip>
          <a:srcRect b="-2590" l="0" r="0" t="2590"/>
          <a:stretch/>
        </p:blipFill>
        <p:spPr>
          <a:xfrm>
            <a:off x="5573075" y="638350"/>
            <a:ext cx="3507250" cy="220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36950" y="3013175"/>
            <a:ext cx="1657350" cy="6477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1"/>
          <p:cNvSpPr txBox="1"/>
          <p:nvPr/>
        </p:nvSpPr>
        <p:spPr>
          <a:xfrm>
            <a:off x="2294775" y="3623125"/>
            <a:ext cx="27417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Estimamos </a:t>
            </a:r>
            <a:r>
              <a:rPr b="1" lang="es">
                <a:solidFill>
                  <a:schemeClr val="dk1"/>
                </a:solidFill>
              </a:rPr>
              <a:t>250 puntos</a:t>
            </a:r>
            <a:endParaRPr b="1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A 1,5 horas cada uno…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Bueno, y 800 horas de reuniones llegamos a las 1000.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46" name="Google Shape;146;p21"/>
          <p:cNvSpPr txBox="1"/>
          <p:nvPr/>
        </p:nvSpPr>
        <p:spPr>
          <a:xfrm>
            <a:off x="381125" y="1252000"/>
            <a:ext cx="2240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El cocinero cocina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El camarero sirve</a:t>
            </a:r>
            <a:endParaRPr/>
          </a:p>
        </p:txBody>
      </p:sp>
      <p:sp>
        <p:nvSpPr>
          <p:cNvPr id="147" name="Google Shape;147;p21"/>
          <p:cNvSpPr txBox="1"/>
          <p:nvPr/>
        </p:nvSpPr>
        <p:spPr>
          <a:xfrm>
            <a:off x="381125" y="1975450"/>
            <a:ext cx="22401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Dinero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Comprar mejoras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Calendario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Viene Chicote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Npcs con pathfinding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trike="sngStrike">
                <a:solidFill>
                  <a:schemeClr val="dk1"/>
                </a:solidFill>
              </a:rPr>
              <a:t>Tanxugueiras a Turin</a:t>
            </a:r>
            <a:endParaRPr strike="sngStrike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48" name="Google Shape;148;p21"/>
          <p:cNvSpPr txBox="1"/>
          <p:nvPr/>
        </p:nvSpPr>
        <p:spPr>
          <a:xfrm>
            <a:off x="381125" y="1707650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Puerta!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Tomar a los clientes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49" name="Google Shape;149;p21"/>
          <p:cNvSpPr txBox="1"/>
          <p:nvPr/>
        </p:nvSpPr>
        <p:spPr>
          <a:xfrm>
            <a:off x="381125" y="1707638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4 tipos de arroz</a:t>
            </a:r>
            <a:endParaRPr/>
          </a:p>
        </p:txBody>
      </p:sp>
      <p:pic>
        <p:nvPicPr>
          <p:cNvPr id="150" name="Google Shape;150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09400" y="2940000"/>
            <a:ext cx="3634601" cy="2028726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1"/>
          <p:cNvSpPr txBox="1"/>
          <p:nvPr/>
        </p:nvSpPr>
        <p:spPr>
          <a:xfrm rot="-2584">
            <a:off x="182126" y="638942"/>
            <a:ext cx="15963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>
                <a:solidFill>
                  <a:srgbClr val="FF0000"/>
                </a:solidFill>
                <a:latin typeface="Pacifico"/>
                <a:ea typeface="Pacifico"/>
                <a:cs typeface="Pacifico"/>
                <a:sym typeface="Pacifico"/>
              </a:rPr>
              <a:t>Tercera</a:t>
            </a:r>
            <a:endParaRPr sz="1100">
              <a:solidFill>
                <a:srgbClr val="FF0000"/>
              </a:solidFill>
              <a:latin typeface="Pacifico"/>
              <a:ea typeface="Pacifico"/>
              <a:cs typeface="Pacifico"/>
              <a:sym typeface="Pacifico"/>
            </a:endParaRPr>
          </a:p>
        </p:txBody>
      </p:sp>
      <p:sp>
        <p:nvSpPr>
          <p:cNvPr id="152" name="Google Shape;152;p21"/>
          <p:cNvSpPr txBox="1"/>
          <p:nvPr/>
        </p:nvSpPr>
        <p:spPr>
          <a:xfrm rot="-2384">
            <a:off x="386074" y="574156"/>
            <a:ext cx="17304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>
                <a:solidFill>
                  <a:srgbClr val="B45F06"/>
                </a:solidFill>
                <a:latin typeface="Pacifico"/>
                <a:ea typeface="Pacifico"/>
                <a:cs typeface="Pacifico"/>
                <a:sym typeface="Pacifico"/>
              </a:rPr>
              <a:t>Segunda</a:t>
            </a:r>
            <a:endParaRPr sz="1100">
              <a:solidFill>
                <a:srgbClr val="B45F06"/>
              </a:solidFill>
              <a:latin typeface="Pacifico"/>
              <a:ea typeface="Pacifico"/>
              <a:cs typeface="Pacifico"/>
              <a:sym typeface="Pacifico"/>
            </a:endParaRPr>
          </a:p>
        </p:txBody>
      </p:sp>
      <p:sp>
        <p:nvSpPr>
          <p:cNvPr id="153" name="Google Shape;153;p21"/>
          <p:cNvSpPr txBox="1"/>
          <p:nvPr/>
        </p:nvSpPr>
        <p:spPr>
          <a:xfrm>
            <a:off x="520175" y="423575"/>
            <a:ext cx="1596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800">
                <a:solidFill>
                  <a:schemeClr val="dk1"/>
                </a:solidFill>
                <a:latin typeface="Pacifico"/>
                <a:ea typeface="Pacifico"/>
                <a:cs typeface="Pacifico"/>
                <a:sym typeface="Pacifico"/>
              </a:rPr>
              <a:t>Primera</a:t>
            </a:r>
            <a:endParaRPr/>
          </a:p>
        </p:txBody>
      </p:sp>
      <p:pic>
        <p:nvPicPr>
          <p:cNvPr id="154" name="Google Shape;154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0" y="1717162"/>
            <a:ext cx="9144000" cy="2425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14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14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14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14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14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14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14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4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14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8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14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2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14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" presetSubtype="4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xit" presetID="2" presetSubtype="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200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00"/>
                            </p:stCondLst>
                            <p:childTnLst>
                              <p:par>
                                <p:cTn fill="hold" nodeType="afterEffect" presetClass="exit" presetID="2" presetSubtype="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400"/>
                                        <p:tgtEl>
                                          <p:spTgt spid="14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100"/>
                            </p:stCondLst>
                            <p:childTnLst>
                              <p:par>
                                <p:cTn fill="hold" nodeType="afterEffect" presetClass="exit" presetID="2" presetSubtype="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400"/>
                                        <p:tgtEl>
                                          <p:spTgt spid="14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xit" presetID="2" presetSubtype="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400"/>
                                        <p:tgtEl>
                                          <p:spTgt spid="14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900"/>
                            </p:stCondLst>
                            <p:childTnLst>
                              <p:par>
                                <p:cTn fill="hold" nodeType="afterEffect" presetClass="exit" presetID="2" presetSubtype="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400"/>
                                        <p:tgtEl>
                                          <p:spTgt spid="14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300"/>
                            </p:stCondLst>
                            <p:childTnLst>
                              <p:par>
                                <p:cTn fill="hold" nodeType="afterEffect" presetClass="exit" presetID="2" presetSubtype="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400"/>
                                        <p:tgtEl>
                                          <p:spTgt spid="14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700"/>
                            </p:stCondLst>
                            <p:childTnLst>
                              <p:par>
                                <p:cTn fill="hold" nodeType="afterEffect" presetClass="exit" presetID="2" presetSubtype="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400"/>
                                        <p:tgtEl>
                                          <p:spTgt spid="14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100"/>
                            </p:stCondLst>
                            <p:childTnLst>
                              <p:par>
                                <p:cTn fill="hold" nodeType="afterEffect" presetClass="exit" presetID="2" presetSubtype="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400"/>
                                        <p:tgtEl>
                                          <p:spTgt spid="14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xit" presetID="2" presetSubtype="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400"/>
                                        <p:tgtEl>
                                          <p:spTgt spid="14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9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14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3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14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" presetSubtype="1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